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7"/>
  </p:notesMasterIdLst>
  <p:sldIdLst>
    <p:sldId id="287" r:id="rId2"/>
    <p:sldId id="257" r:id="rId3"/>
    <p:sldId id="256" r:id="rId4"/>
    <p:sldId id="260" r:id="rId5"/>
    <p:sldId id="259" r:id="rId6"/>
    <p:sldId id="258" r:id="rId7"/>
    <p:sldId id="265" r:id="rId8"/>
    <p:sldId id="266" r:id="rId9"/>
    <p:sldId id="267" r:id="rId10"/>
    <p:sldId id="268" r:id="rId11"/>
    <p:sldId id="269" r:id="rId12"/>
    <p:sldId id="270" r:id="rId13"/>
    <p:sldId id="274" r:id="rId14"/>
    <p:sldId id="276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6" r:id="rId25"/>
    <p:sldId id="28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30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ABBFA-F5A2-4AFA-A455-F864751F9000}" type="datetimeFigureOut">
              <a:rPr lang="ru-RU" smtClean="0"/>
              <a:t>29.02.2020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08B-9F77-408A-96F4-7FFCE776A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03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08B-9F77-408A-96F4-7FFCE776A0C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1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59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70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08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5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93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70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05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86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49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706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DD3D7-9FBC-44D0-B3B5-A5F8FAC4AB06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805C8-6C2A-43E2-A710-32692ADCCE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02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639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ПРОФЕССИИ ВОЕННЫХ ЛЕТ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52" y="1367652"/>
            <a:ext cx="3456278" cy="2530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3068960"/>
            <a:ext cx="2921843" cy="3499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556792"/>
            <a:ext cx="4041998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0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-239642"/>
            <a:ext cx="9731424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повар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36712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Поговорку </a:t>
            </a:r>
            <a:r>
              <a:rPr lang="ru-RU" dirty="0"/>
              <a:t>"Война войной, а обед по расписанию" можно счесть несерьезной - пожалуйста. </a:t>
            </a:r>
            <a:endParaRPr lang="ru-RU" dirty="0" smtClean="0"/>
          </a:p>
          <a:p>
            <a:pPr algn="just"/>
            <a:r>
              <a:rPr lang="ru-RU" dirty="0" smtClean="0"/>
              <a:t>Однако </a:t>
            </a:r>
            <a:r>
              <a:rPr lang="ru-RU" dirty="0"/>
              <a:t>воевать (да и в принципе эффективно работать - в абсолютно любой сфере) на пустой желудок мало у кого получается, поэтому поваров на фронте очень берегли. </a:t>
            </a:r>
            <a:r>
              <a:rPr lang="ru-RU" dirty="0" smtClean="0"/>
              <a:t>Не </a:t>
            </a:r>
            <a:r>
              <a:rPr lang="ru-RU" dirty="0"/>
              <a:t>зря повара именовали вторым человеком, после командира. В начале войны больше половины поваров на передовой были женщины. Готовить, как нетрудно догадаться, приходилось порой буквально под обстрелом.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И </a:t>
            </a:r>
            <a:r>
              <a:rPr lang="ru-RU" dirty="0"/>
              <a:t>не только готовить, а еще и доставлять пищу солдатам на передовую. Как отмечают военные историки, любимыми блюдами солдат были кулеш (жидкая каша с мясом), борщ, щи, тушеный картофель и гречка с мясом. Повар, работник пищеблока. 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16" y="3634531"/>
            <a:ext cx="4288410" cy="2835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33056"/>
            <a:ext cx="3560462" cy="275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88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810" y="-40584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Водитель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" y="1019244"/>
            <a:ext cx="3559337" cy="2669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80" y="894487"/>
            <a:ext cx="3973330" cy="283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30333"/>
            <a:ext cx="4752528" cy="295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302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84976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Артисты </a:t>
            </a:r>
            <a:endParaRPr lang="ru-RU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39" y="1025838"/>
            <a:ext cx="4144419" cy="285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1" y="987157"/>
            <a:ext cx="2772336" cy="3017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31332"/>
            <a:ext cx="3816424" cy="252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92057"/>
            <a:ext cx="3744416" cy="2530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03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Почтальон</a:t>
            </a:r>
            <a:endParaRPr lang="ru-RU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070911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29" y="3782380"/>
            <a:ext cx="3744416" cy="262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46" y="1323820"/>
            <a:ext cx="4790773" cy="239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170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242" y="0"/>
            <a:ext cx="8795320" cy="1282154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Портной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124744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Портной Боец-портной гвардейской стрелковой дивизии за работой на швейной машине на передовых позициях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36" y="1737539"/>
            <a:ext cx="5776879" cy="440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203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780" y="1196752"/>
            <a:ext cx="8784976" cy="2736304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Работники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метеостанции Даже такой, казалось бы, несколько экзотической и на первый взгляд "второстепенной" профессии, как метеоролог, нашлось важное место на фронте. Наблюдения таких специалистов были важны - в особенности, например, для авиационных войск. (Все помнят прекрасную книгу Бориса Полевого "Повесть о настоящем человеке" и трогательного "метеорологического сержанта" - девушку с метеостанции при военном аэродроме.)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Гидрометслужба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СССР была включена в состав Вооруженных сил страны с первых дней войны. Служба в принципе обладала важным арсеналом научных средств, которые были полезны в военных целях. Верные оценки и прогнозы гидрометеорологических условий имели неоценимое значение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многих военных операций.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Впрочем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только непосредственно военных: прогноз о нелетной для немецкой авиации погоде дал возможность провести парад на Красной площади 7 ноября 1941 года.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/>
              <a:t>     </a:t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12148" y="0"/>
            <a:ext cx="5372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Работники метеостанции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717032"/>
            <a:ext cx="5184576" cy="2894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67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65" y="-111069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Летчики </a:t>
            </a:r>
            <a:endParaRPr lang="ru-RU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76" y="1144285"/>
            <a:ext cx="4125144" cy="275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932"/>
            <a:ext cx="4211960" cy="298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36" y="3867691"/>
            <a:ext cx="3898669" cy="285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902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Танкисты </a:t>
            </a:r>
            <a:endParaRPr lang="ru-RU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25" y="1049989"/>
            <a:ext cx="5218906" cy="3057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49989"/>
            <a:ext cx="4369168" cy="302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16" y="3648492"/>
            <a:ext cx="4104456" cy="286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2547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5974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Разведчики </a:t>
            </a:r>
            <a:endParaRPr lang="ru-RU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875099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3672408" cy="366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2657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Артиллеристы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28800"/>
            <a:ext cx="4627931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600400" cy="540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7290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04" y="3739966"/>
            <a:ext cx="892899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50" dirty="0" smtClean="0">
                <a:latin typeface="Helvetica" pitchFamily="34" charset="0"/>
                <a:cs typeface="Helvetica" pitchFamily="34" charset="0"/>
              </a:rPr>
              <a:t>  				</a:t>
            </a:r>
            <a:endParaRPr lang="ru-RU" sz="175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401713" y="123079"/>
            <a:ext cx="72830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v_DINCondensedC"/>
                <a:ea typeface="Times New Roman" pitchFamily="18" charset="0"/>
                <a:cs typeface="Tahoma" pitchFamily="34" charset="0"/>
              </a:rPr>
              <a:t>Профессия врач ,медик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nv_DINCondensedC"/>
                <a:ea typeface="Times New Roman" pitchFamily="18" charset="0"/>
                <a:cs typeface="Tahoma" pitchFamily="34" charset="0"/>
              </a:rPr>
              <a:t>ПОДВИГИ ВРАЧЕЙ ВО ВРЕМЯ ВЕЛИКОЙ ОТЕЧЕСТВЕННОЙ ВОЙНЫ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@дневники - Зеркало блога Владимира Беляминова belvol.livejo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667" y="1765394"/>
            <a:ext cx="468052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@дневники - Зеркало блога Владимира Беляминова belvol.livejournal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6448" y="1116833"/>
            <a:ext cx="3816424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3" name="Picture 7" descr="Медицина во время Великой Отечественной войн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239" y="3709120"/>
            <a:ext cx="375359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23528" y="1018153"/>
            <a:ext cx="41558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За час одна медсестра могла перенести 5-6 бойцов, а затем не отдыхая, приступить к перевязкам и помощи в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операциях.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6024" y="5868741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Ангелы-хранители простых солдат и высокопоставленных офицеров, НЕВИДИМЫЕ ГЕРОИ ВОЙНЫ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Сапёр</a:t>
            </a:r>
            <a:endParaRPr lang="ru-RU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3" y="987572"/>
            <a:ext cx="4061065" cy="290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573016"/>
            <a:ext cx="4829113" cy="310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09489"/>
            <a:ext cx="4119597" cy="263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0562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850106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инженер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621583" cy="367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4092380" cy="456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0365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Топографы и геодезисты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900562"/>
            <a:ext cx="4104456" cy="273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5156"/>
            <a:ext cx="4243686" cy="28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5" y="1395165"/>
            <a:ext cx="395265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258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оряк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подводник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0" y="1052737"/>
            <a:ext cx="4392488" cy="2931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36" y="1052737"/>
            <a:ext cx="392256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76" y="3948880"/>
            <a:ext cx="4011223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5" y="3956495"/>
            <a:ext cx="4044758" cy="2762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4342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064896" cy="1152128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ЕНИТЧИЦА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ЗЕНИТЧИК - военнослужащий зенитного подразделения управляющий зенитной установкой для уничтожения самолётов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противника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476672"/>
            <a:ext cx="36764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ЗЕНИТЧИК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29" y="3164954"/>
            <a:ext cx="362335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7" y="2262322"/>
            <a:ext cx="5032851" cy="3145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500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748464" cy="108012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/>
              <a:t> </a:t>
            </a:r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РУПОРИСТ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700" dirty="0" smtClean="0"/>
              <a:t>Советские </a:t>
            </a:r>
            <a:r>
              <a:rPr lang="ru-RU" sz="2700" dirty="0" err="1"/>
              <a:t>рупористы</a:t>
            </a:r>
            <a:r>
              <a:rPr lang="ru-RU" sz="2700" dirty="0"/>
              <a:t> вели устную агитацию на немецком языке.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04864"/>
            <a:ext cx="5256584" cy="388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83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04" y="3181032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Helvetica" pitchFamily="34" charset="0"/>
                <a:cs typeface="Helvetica" pitchFamily="34" charset="0"/>
              </a:rPr>
              <a:t>				         		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259632" y="306750"/>
            <a:ext cx="72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60B4"/>
                </a:solidFill>
                <a:effectLst/>
                <a:latin typeface="Conv_DINCondensedC"/>
                <a:ea typeface="Times New Roman" pitchFamily="18" charset="0"/>
                <a:cs typeface="Tahoma" pitchFamily="34" charset="0"/>
              </a:rPr>
              <a:t>ЭТО ПРИЗВАНИЕ.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60B4"/>
                </a:solidFill>
                <a:effectLst/>
                <a:latin typeface="Conv_DINCondensedC"/>
                <a:ea typeface="Times New Roman" pitchFamily="18" charset="0"/>
                <a:cs typeface="Tahoma" pitchFamily="34" charset="0"/>
              </a:rPr>
              <a:t>ЭТО ОТВЕТСТВЕННОСТЬ. ЭТО ПОДВИГ.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42154"/>
            <a:ext cx="288031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Анастасия\Desktop\ЕГОР\5 класс\ПРОФЕССИИ ВОВ\d28fa3b2a196c70f8ece3fca9441a45d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6120" y="2564904"/>
            <a:ext cx="2448272" cy="258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163712" y="1033766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На фронте трудилось более 700 тысяч медицинских работников.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5069" y="5068010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Прямо в полевых госпиталях врачи разрабатывали и начинали применять на практике совершенно новые технологии лечения, которые помогали многим тяжело раненым солдатам как можно  раньше вернуться к исполнению своих обязанностей.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63887" y="1372886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Благодаря медицинским работникам в строй вернулось около 72 процентов раненых солдат и 90 процентов больных, то есть приблизительно 17 миллионов человек.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95936" y="278092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Helvetica" pitchFamily="34" charset="0"/>
                <a:cs typeface="Helvetica" pitchFamily="34" charset="0"/>
              </a:rPr>
              <a:t>  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244243" y="17345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018" y="296478"/>
            <a:ext cx="878497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«ПРОФЕССИЯ — </a:t>
            </a:r>
            <a:r>
              <a:rPr lang="ru-RU" sz="2000" b="1" dirty="0" smtClean="0">
                <a:solidFill>
                  <a:srgbClr val="0070C0"/>
                </a:solidFill>
              </a:rPr>
              <a:t>Разведчик » </a:t>
            </a:r>
            <a:endParaRPr lang="ru-RU" sz="2000" b="1" dirty="0">
              <a:solidFill>
                <a:srgbClr val="0070C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ГЕРОИ-РАЗВЕДЧИКИ ВЕЛИКОЙ ОТЕЧЕСТВЕННОЙ ВОЙНЫ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2791" y="978316"/>
            <a:ext cx="8049430" cy="259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/>
              <a:t>     Чекисты-разведчики сражались с врагами в составе партизанских соединений, добывали разведывательную информацию, осуществляли акции возмездия.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За </a:t>
            </a:r>
            <a:r>
              <a:rPr lang="ru-RU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образцовое выполнение специальных заданий в тылу противника девять кадровых сотрудников внешней разведки были удостоены высокого звания Героя Советского Союза.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Это </a:t>
            </a:r>
            <a:r>
              <a:rPr lang="ru-RU" b="1" dirty="0" err="1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Ваупшасов</a:t>
            </a:r>
            <a:r>
              <a:rPr lang="ru-RU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Кудря</a:t>
            </a:r>
            <a:r>
              <a:rPr lang="ru-RU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Кузнецов, </a:t>
            </a:r>
            <a:r>
              <a:rPr lang="ru-RU" b="1" dirty="0" err="1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Лягин</a:t>
            </a:r>
            <a:r>
              <a:rPr lang="ru-RU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Медведев, Молодцов, Орловский, </a:t>
            </a:r>
            <a:r>
              <a:rPr lang="ru-RU" b="1" dirty="0" err="1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Прокопюк</a:t>
            </a:r>
            <a:r>
              <a:rPr lang="ru-RU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Рабцевич</a:t>
            </a:r>
            <a:r>
              <a:rPr lang="ru-RU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b="1" dirty="0"/>
          </a:p>
        </p:txBody>
      </p:sp>
      <p:pic>
        <p:nvPicPr>
          <p:cNvPr id="14" name="Рисунок 13" descr="http://www.whoiswho.ru/old_site/russian/Password/journals/32000/r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026" y="3360257"/>
            <a:ext cx="194421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62533" y="2404557"/>
            <a:ext cx="8429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368028"/>
              </p:ext>
            </p:extLst>
          </p:nvPr>
        </p:nvGraphicFramePr>
        <p:xfrm>
          <a:off x="395536" y="6051695"/>
          <a:ext cx="2088232" cy="630936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ИВАН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ДАНИЛОВИЧ 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КУДРЯ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" name="Рисунок 20" descr="r95.jpg (8253 bytes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25365"/>
            <a:ext cx="1650479" cy="230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3620507" y="5746030"/>
            <a:ext cx="1872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Дмитрий Николаевич Медведев</a:t>
            </a:r>
            <a:endParaRPr lang="ru-RU" dirty="0"/>
          </a:p>
        </p:txBody>
      </p:sp>
      <p:pic>
        <p:nvPicPr>
          <p:cNvPr id="23" name="Рисунок 22" descr="http://www.whoiswho.ru/old_site/russian/Password/journals/32000/r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234428"/>
            <a:ext cx="180020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6541981" y="5314099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Владимир Александрович Молодцов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27684" y="579798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ГЕРОИ-РАЗВЕДЧИКИ ВЕЛИКОЙ ОТЕЧЕСТВЕННОЙ ВОЙНЫ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8" name="Рисунок 17" descr="http://www.whoiswho.ru/old_site/russian/Password/journals/32000/r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558" y="2353469"/>
            <a:ext cx="1584175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39552" y="1441605"/>
            <a:ext cx="180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Николай Иванович Кузнецов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" name="Рисунок 19" descr="http://www.whoiswho.ru/old_site/russian/Password/journals/32000/r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048205"/>
            <a:ext cx="1362447" cy="188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699792" y="1136825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Виктор Александрович </a:t>
            </a:r>
            <a:r>
              <a:rPr lang="ru-RU" b="1" dirty="0" err="1" smtClean="0"/>
              <a:t>Лягин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3" name="Рисунок 22" descr="http://www.whoiswho.ru/old_site/russian/Password/journals/32000/r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708920"/>
            <a:ext cx="14401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6588224" y="1700808"/>
            <a:ext cx="1944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Кирилл </a:t>
            </a:r>
            <a:r>
              <a:rPr lang="ru-RU" b="1" dirty="0" err="1" smtClean="0"/>
              <a:t>Прокофьевич</a:t>
            </a:r>
            <a:r>
              <a:rPr lang="ru-RU" b="1" dirty="0" smtClean="0"/>
              <a:t> Орловский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5" name="Рисунок 24" descr="http://www.whoiswho.ru/old_site/russian/Password/journals/32000/r9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3357" y="4187183"/>
            <a:ext cx="1428750" cy="200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4932040" y="3225644"/>
            <a:ext cx="180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Николай Архипович </a:t>
            </a:r>
            <a:r>
              <a:rPr lang="ru-RU" b="1" dirty="0" err="1" smtClean="0"/>
              <a:t>Прокопюк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7" name="Рисунок 26" descr="http://www.whoiswho.ru/old_site/russian/Password/journals/32000/r9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6071" y="4428738"/>
            <a:ext cx="151216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275856" y="4730547"/>
            <a:ext cx="1656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Александр Маркович </a:t>
            </a:r>
            <a:r>
              <a:rPr lang="ru-RU" b="1" dirty="0" err="1" smtClean="0"/>
              <a:t>Рабцевич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518951" y="6191446"/>
            <a:ext cx="65882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Разведчики  своим непосредственным участием обеспечили приближение Великой Победы.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108520" y="932329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СВЯЗИСТЫ – в годы войны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08483" y="2517095"/>
            <a:ext cx="5368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годы Великой Отечественной войны одной из первоочередных задач стала организация связи для управления страной и боевыми действиями армии. </a:t>
            </a:r>
            <a:endParaRPr lang="ru-RU" dirty="0"/>
          </a:p>
        </p:txBody>
      </p:sp>
      <p:pic>
        <p:nvPicPr>
          <p:cNvPr id="6145" name="Picture 1" descr="C:\Users\Анастасия\Desktop\ЕГОР\5 класс\ПРОФЕССИИ ВОВ\3828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251" y="1604994"/>
            <a:ext cx="2448271" cy="2509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Анастасия\Desktop\ЕГОР\5 класс\ПРОФЕССИИ ВОВ\i9U2TS42U  развед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509" y="4335791"/>
            <a:ext cx="3634672" cy="214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Анастасия\Desktop\ЕГОР\5 класс\ПРОФЕССИИ ВОВ\post-2925-0-88310700-1348372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0681" y="3573016"/>
            <a:ext cx="2861719" cy="283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Анастасия\Desktop\ЕГОР\5 класс\ПРОФЕССИИ ВОВ\226081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4685" y="258037"/>
            <a:ext cx="294771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://pandia.ru/text/77/132/images/image002_1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70677"/>
            <a:ext cx="316835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923928" y="1366088"/>
            <a:ext cx="43204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Огромную роль в обеспечении нашей страны связью во время ВОВ сыграл Иван Терентьевич </a:t>
            </a:r>
            <a:r>
              <a:rPr lang="ru-RU" dirty="0" err="1" smtClean="0"/>
              <a:t>Пересыпкин</a:t>
            </a:r>
            <a:r>
              <a:rPr lang="ru-RU" dirty="0" smtClean="0"/>
              <a:t> — нарком связи с 1939 по 1944 гг.             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С июля 1941 г. он был одновременно наркомом связи и заместителем наркома обороны СССР (по ноябрь 1944 г.), а также начальником Главного управления связи Красной Армии (по 1946 г.). 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В конце жизни им были написаны несколько книг, посвященных истории развития войск связи, их деятельности в годы войны и в послевоенный период.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139296" cy="228576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ФОТОКОРРЕСПОНДЕНТ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ФОТОКОРРЕСПОНДЕНТ</a:t>
            </a:r>
            <a:r>
              <a:rPr lang="ru-RU" sz="2000" dirty="0" smtClean="0"/>
              <a:t> </a:t>
            </a:r>
            <a:r>
              <a:rPr lang="ru-RU" sz="2000" dirty="0"/>
              <a:t>-сотрудник центральных газет или небольших дивизионных или полковых многотиражек. 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/>
              <a:t> </a:t>
            </a:r>
            <a:r>
              <a:rPr lang="ru-RU" sz="2000" dirty="0" smtClean="0"/>
              <a:t>     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844824"/>
            <a:ext cx="3086730" cy="3140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79" y="3421478"/>
            <a:ext cx="11441" cy="15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9" y="1844824"/>
            <a:ext cx="2516177" cy="352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96952"/>
            <a:ext cx="2539095" cy="342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28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744026"/>
            <a:ext cx="77048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Переводчик </a:t>
            </a:r>
            <a:r>
              <a:rPr lang="ru-RU" dirty="0"/>
              <a:t>Заслугу военных переводчиков (и не только с немецкого языка) тоже сложно переоценить. Конечно, некоторые солдаты и офицеры имели определенные знания в области иностранных языков, но, разумеется, этого было недостаточно для получения необходимых сведений в полном объеме. </a:t>
            </a:r>
            <a:endParaRPr lang="ru-RU" dirty="0" smtClean="0"/>
          </a:p>
          <a:p>
            <a:pPr algn="just"/>
            <a:r>
              <a:rPr lang="ru-RU" dirty="0" smtClean="0"/>
              <a:t>     Военному </a:t>
            </a:r>
            <a:r>
              <a:rPr lang="ru-RU" dirty="0"/>
              <a:t>переводчику мало было просто владеть иностранным языком и знать особенности общения на нем - нужны были и специализированные "военные знания", современная немецкая военная терминология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/>
              <a:t>За боевые заслуги перед родиной многие из них награждены орденами и медалями, а отдельные удостоены самого высокого звания Героя Советского Союза.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2716" y="0"/>
            <a:ext cx="6894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Переводчик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43050"/>
            <a:ext cx="3528392" cy="2650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73016"/>
            <a:ext cx="397285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63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5577__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45577___</Template>
  <TotalTime>1254</TotalTime>
  <Words>690</Words>
  <Application>Microsoft Office PowerPoint</Application>
  <PresentationFormat>Экран (4:3)</PresentationFormat>
  <Paragraphs>65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Conv_DINCondensedC</vt:lpstr>
      <vt:lpstr>Helvetica</vt:lpstr>
      <vt:lpstr>Tahoma</vt:lpstr>
      <vt:lpstr>Times New Roman</vt:lpstr>
      <vt:lpstr>45577___</vt:lpstr>
      <vt:lpstr>ПРОФЕССИИ ВОЕННЫХ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ФОТОКОРРЕСПОНДЕНТ   ФОТОКОРРЕСПОНДЕНТ -сотрудник центральных газет или небольших дивизионных или полковых многотиражек.          </vt:lpstr>
      <vt:lpstr>Презентация PowerPoint</vt:lpstr>
      <vt:lpstr>повар</vt:lpstr>
      <vt:lpstr>Водитель</vt:lpstr>
      <vt:lpstr>Артисты </vt:lpstr>
      <vt:lpstr>Почтальон</vt:lpstr>
      <vt:lpstr>Портной</vt:lpstr>
      <vt:lpstr>     Работники метеостанции Даже такой, казалось бы, несколько экзотической и на первый взгляд "второстепенной" профессии, как метеоролог, нашлось важное место на фронте. Наблюдения таких специалистов были важны - в особенности, например, для авиационных войск. (Все помнят прекрасную книгу Бориса Полевого "Повесть о настоящем человеке" и трогательного "метеорологического сержанта" - девушку с метеостанции при военном аэродроме.)            Гидрометслужба СССР была включена в состав Вооруженных сил страны с первых дней войны. Служба в принципе обладала важным арсеналом научных средств, которые были полезны в военных целях. Верные оценки и прогнозы гидрометеорологических условий имели неоценимое значение для проведения многих военных операций.             Впрочем, не только непосредственно военных: прогноз о нелетной для немецкой авиации погоде дал возможность провести парад на Красной площади 7 ноября 1941 года.       </vt:lpstr>
      <vt:lpstr>Летчики </vt:lpstr>
      <vt:lpstr>Танкисты </vt:lpstr>
      <vt:lpstr>Разведчики </vt:lpstr>
      <vt:lpstr>Артиллеристы</vt:lpstr>
      <vt:lpstr>Сапёр</vt:lpstr>
      <vt:lpstr>Военный инженер</vt:lpstr>
      <vt:lpstr>Топографы и геодезисты</vt:lpstr>
      <vt:lpstr>Моряк и подводник</vt:lpstr>
      <vt:lpstr>ЗЕНИТЧИЦА, ЗЕНИТЧИК - военнослужащий зенитного подразделения управляющий зенитной установкой для уничтожения самолётов противника</vt:lpstr>
      <vt:lpstr> РУПОРИСТ  Советские рупористы вели устную агитацию на немецком языке.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Кузьменкова</dc:creator>
  <cp:lastModifiedBy>Семья</cp:lastModifiedBy>
  <cp:revision>167</cp:revision>
  <dcterms:created xsi:type="dcterms:W3CDTF">2012-10-09T11:12:32Z</dcterms:created>
  <dcterms:modified xsi:type="dcterms:W3CDTF">2020-02-29T10:15:18Z</dcterms:modified>
</cp:coreProperties>
</file>