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8" r:id="rId5"/>
    <p:sldId id="257" r:id="rId6"/>
    <p:sldId id="263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2740-5C62-4756-BDC8-E2634DEBF61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CB107-43D4-4AE1-80F0-2FE9AE51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ндрей\Desktop\пальчик. гимнастика - копия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0"/>
            <a:ext cx="9144000" cy="685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пальчик. гимнастика - копия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ндрей\Desktop\пальчик. гимнастика - копия\3D.jpg_q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5958408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Закреплять  названия геометрических фигур (круг, квадрат, треугольник, овал).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2.Упражнять в счете до 3х, в ориентации в пространстве.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3.Развивать мышление,  зрительную память, внимание.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Воспитывать интерес к занятиям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Покажи рыбку, которая плавает выше всех.</a:t>
            </a:r>
            <a:br>
              <a:rPr lang="ru-RU" sz="3200" dirty="0" smtClean="0"/>
            </a:br>
            <a:r>
              <a:rPr lang="ru-RU" sz="3200" dirty="0" smtClean="0"/>
              <a:t>Какая плавает ниже всех?</a:t>
            </a:r>
            <a:br>
              <a:rPr lang="ru-RU" sz="3200" dirty="0" smtClean="0"/>
            </a:br>
            <a:r>
              <a:rPr lang="ru-RU" sz="3200" dirty="0" smtClean="0"/>
              <a:t>А какая посередине?</a:t>
            </a:r>
            <a:endParaRPr lang="ru-RU" sz="3200" dirty="0"/>
          </a:p>
        </p:txBody>
      </p:sp>
      <p:pic>
        <p:nvPicPr>
          <p:cNvPr id="6146" name="Picture 2" descr="C:\Users\Андрей\Desktop\пальчик. гимнастика - копия\underwater-background-clipart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6" name="Рисунок 5" descr="C:\Users\Андрей\Desktop\пальчик. гимнастика - копия\sea06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628800"/>
            <a:ext cx="1301775" cy="8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дрей\Desktop\пальчик. гимнастика - копия\s12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52936"/>
            <a:ext cx="1722115" cy="1008112"/>
          </a:xfrm>
          <a:prstGeom prst="rect">
            <a:avLst/>
          </a:prstGeom>
          <a:noFill/>
        </p:spPr>
      </p:pic>
      <p:pic>
        <p:nvPicPr>
          <p:cNvPr id="8" name="Рисунок 7" descr="C:\Users\Андрей\Desktop\пальчик. гимнастика - копия\s1200 (1)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293096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ндрей\Desktop\пальчик. гимнастика - копия\s12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496"/>
            <a:ext cx="172211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Посчитай сколько больших рыб?</a:t>
            </a:r>
            <a:br>
              <a:rPr lang="ru-RU" dirty="0" smtClean="0"/>
            </a:br>
            <a:r>
              <a:rPr lang="ru-RU" dirty="0" smtClean="0"/>
              <a:t>А сколько маленьких?</a:t>
            </a:r>
            <a:endParaRPr lang="ru-RU" dirty="0"/>
          </a:p>
        </p:txBody>
      </p:sp>
      <p:pic>
        <p:nvPicPr>
          <p:cNvPr id="3076" name="Picture 4" descr="C:\Users\Андрей\Desktop\пальчик. гимнастика - копия\underwater-background-clipart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</p:spPr>
      </p:pic>
      <p:pic>
        <p:nvPicPr>
          <p:cNvPr id="8" name="Рисунок 7" descr="C:\Users\Андрей\Desktop\пальчик. гимнастика - копия\s1200 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ндрей\Desktop\пальчик. гимнастика - копия\s1200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284984"/>
            <a:ext cx="139577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ндрей\Desktop\пальчик. гимнастика - копия\s1200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988840"/>
            <a:ext cx="139577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ндрей\Desktop\пальчик. гимнастика - копия\s1200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139577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Посчитай сколько черепашек, сколько рыб, сколько осьминогов. </a:t>
            </a:r>
            <a:endParaRPr lang="ru-RU" dirty="0"/>
          </a:p>
        </p:txBody>
      </p:sp>
      <p:pic>
        <p:nvPicPr>
          <p:cNvPr id="2050" name="Picture 2" descr="C:\Users\Андрей\Desktop\пальчик. гимнастика - копия\underwater-background-clipart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33664"/>
            <a:ext cx="9143999" cy="5424336"/>
          </a:xfrm>
          <a:prstGeom prst="rect">
            <a:avLst/>
          </a:prstGeom>
          <a:noFill/>
        </p:spPr>
      </p:pic>
      <p:pic>
        <p:nvPicPr>
          <p:cNvPr id="7" name="Рисунок 6" descr="C:\Users\Андрей\Desktop\пальчик. гимнастика - копия\s12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44824"/>
            <a:ext cx="1362075" cy="646901"/>
          </a:xfrm>
          <a:prstGeom prst="rect">
            <a:avLst/>
          </a:prstGeom>
          <a:noFill/>
        </p:spPr>
      </p:pic>
      <p:pic>
        <p:nvPicPr>
          <p:cNvPr id="8" name="Рисунок 7" descr="C:\Users\Андрей\Desktop\пальчик. гимнастика - копия\s12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1362075" cy="646901"/>
          </a:xfrm>
          <a:prstGeom prst="rect">
            <a:avLst/>
          </a:prstGeom>
          <a:noFill/>
        </p:spPr>
      </p:pic>
      <p:pic>
        <p:nvPicPr>
          <p:cNvPr id="9" name="Рисунок 8" descr="C:\Users\Андрей\Desktop\пальчик. гимнастика - копия\s12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65104"/>
            <a:ext cx="1362075" cy="646901"/>
          </a:xfrm>
          <a:prstGeom prst="rect">
            <a:avLst/>
          </a:prstGeom>
          <a:noFill/>
        </p:spPr>
      </p:pic>
      <p:pic>
        <p:nvPicPr>
          <p:cNvPr id="21" name="Рисунок 20" descr="C:\Users\Андрей\Desktop\пальчик. гимнастика - копия\163110618-turtle-1021521_960_72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724684"/>
            <a:ext cx="1676400" cy="113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Андрей\Desktop\пальчик. гимнастика - копия\s1200 (2)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96952"/>
            <a:ext cx="149216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Андрей\Desktop\пальчик. гимнастика - копия\s1200 (2)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149216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пальчик. гимнастика - копия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Рыбки потеряли свои фигуры. Помоги найти их и скажи как они называются.</a:t>
            </a:r>
            <a:endParaRPr lang="ru-RU" dirty="0"/>
          </a:p>
        </p:txBody>
      </p:sp>
      <p:pic>
        <p:nvPicPr>
          <p:cNvPr id="4098" name="Picture 2" descr="C:\Users\Андрей\Desktop\пальчик. гимнастика - копия\underwater-background-clipart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</p:spPr>
      </p:pic>
      <p:pic>
        <p:nvPicPr>
          <p:cNvPr id="15" name="Рисунок 14" descr="C:\Users\Андрей\Desktop\пальчик. гимнастика - копия\sea06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ндрей\Desktop\пальчик. гимнастика - копия\s12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872208" cy="1152128"/>
          </a:xfrm>
          <a:prstGeom prst="rect">
            <a:avLst/>
          </a:prstGeom>
          <a:noFill/>
        </p:spPr>
      </p:pic>
      <p:pic>
        <p:nvPicPr>
          <p:cNvPr id="17" name="Рисунок 16" descr="C:\Users\Андрей\Desktop\пальчик. гимнастика - копия\s1200 (1)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19077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ндрей\Desktop\пальчик. гимнастика - копия\s1200 (3)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229200"/>
            <a:ext cx="208823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292080" y="2708920"/>
            <a:ext cx="57606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87824" y="6021288"/>
            <a:ext cx="864096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11560" y="2852936"/>
            <a:ext cx="864096" cy="72008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96336" y="4149080"/>
            <a:ext cx="720080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8028384" y="5661248"/>
            <a:ext cx="864096" cy="72008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5085184"/>
            <a:ext cx="57606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40352" y="1844824"/>
            <a:ext cx="864096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31840" y="2708920"/>
            <a:ext cx="720080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дрей\Desktop\пальчик. гимнастика - копия\bmGDPigoS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Найди тень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ндрей\Desktop\пальчик. гимнастика - копия\3eefb9cb80d4fc2c1c0cd2e8eaf131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41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Покажи рыбку, которая плавает выше всех. Какая плавает ниже всех? А какая посередине?</vt:lpstr>
      <vt:lpstr>Посчитай сколько больших рыб? А сколько маленьких?</vt:lpstr>
      <vt:lpstr>Посчитай сколько черепашек, сколько рыб, сколько осьминогов. </vt:lpstr>
      <vt:lpstr>Слайд 6</vt:lpstr>
      <vt:lpstr>Рыбки потеряли свои фигуры. Помоги найти их и скажи как они называются.</vt:lpstr>
      <vt:lpstr>Слайд 8</vt:lpstr>
      <vt:lpstr>Найди тень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18</cp:revision>
  <dcterms:created xsi:type="dcterms:W3CDTF">2020-04-13T07:40:32Z</dcterms:created>
  <dcterms:modified xsi:type="dcterms:W3CDTF">2020-05-18T17:50:21Z</dcterms:modified>
</cp:coreProperties>
</file>