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258" r:id="rId5"/>
    <p:sldId id="257" r:id="rId6"/>
    <p:sldId id="263" r:id="rId7"/>
    <p:sldId id="259" r:id="rId8"/>
    <p:sldId id="260" r:id="rId9"/>
    <p:sldId id="261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02740-5C62-4756-BDC8-E2634DEBF61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CB107-43D4-4AE1-80F0-2FE9AE51F4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Андрей\Desktop\пальчик. гимнастика - копия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60"/>
            <a:ext cx="9144000" cy="68592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ндрей\Desktop\пальчик. гимнастика - копия\img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ндрей\Desktop\пальчик. гимнастика - копия\3D.jpg_q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260648"/>
            <a:ext cx="5958408" cy="39703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Закреплять  названия геометрических фигур (круг, квадрат, треугольник, овал).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2.Упражнять в счете до 3х, в ориентации в пространстве.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3.Развивать мышление,  зрительную память, внимание.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Воспитывать интерес к занятиям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200" dirty="0" smtClean="0"/>
              <a:t>Покажи рыбку, которая плавает выше всех.</a:t>
            </a:r>
            <a:br>
              <a:rPr lang="ru-RU" sz="3200" dirty="0" smtClean="0"/>
            </a:br>
            <a:r>
              <a:rPr lang="ru-RU" sz="3200" dirty="0" smtClean="0"/>
              <a:t>Какая плавает ниже всех?</a:t>
            </a:r>
            <a:br>
              <a:rPr lang="ru-RU" sz="3200" dirty="0" smtClean="0"/>
            </a:br>
            <a:r>
              <a:rPr lang="ru-RU" sz="3200" dirty="0" smtClean="0"/>
              <a:t>А какая посередине?</a:t>
            </a:r>
            <a:endParaRPr lang="ru-RU" sz="3200" dirty="0"/>
          </a:p>
        </p:txBody>
      </p:sp>
      <p:pic>
        <p:nvPicPr>
          <p:cNvPr id="6146" name="Picture 2" descr="C:\Users\Андрей\Desktop\пальчик. гимнастика - копия\underwater-background-clipart-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  <p:pic>
        <p:nvPicPr>
          <p:cNvPr id="6" name="Рисунок 5" descr="C:\Users\Андрей\Desktop\пальчик. гимнастика - копия\sea06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628800"/>
            <a:ext cx="1301775" cy="8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ндрей\Desktop\пальчик. гимнастика - копия\s120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852936"/>
            <a:ext cx="1722115" cy="1008112"/>
          </a:xfrm>
          <a:prstGeom prst="rect">
            <a:avLst/>
          </a:prstGeom>
          <a:noFill/>
        </p:spPr>
      </p:pic>
      <p:pic>
        <p:nvPicPr>
          <p:cNvPr id="8" name="Рисунок 7" descr="C:\Users\Андрей\Desktop\пальчик. гимнастика - копия\s1200 (1)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4293096"/>
            <a:ext cx="172819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Андрей\Desktop\пальчик. гимнастика - копия\s120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857496"/>
            <a:ext cx="1722115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Посчитай сколько больших рыб?</a:t>
            </a:r>
            <a:br>
              <a:rPr lang="ru-RU" dirty="0" smtClean="0"/>
            </a:br>
            <a:r>
              <a:rPr lang="ru-RU" dirty="0" smtClean="0"/>
              <a:t>А сколько маленьких?</a:t>
            </a:r>
            <a:endParaRPr lang="ru-RU" dirty="0"/>
          </a:p>
        </p:txBody>
      </p:sp>
      <p:pic>
        <p:nvPicPr>
          <p:cNvPr id="3076" name="Picture 4" descr="C:\Users\Андрей\Desktop\пальчик. гимнастика - копия\underwater-background-clipart-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3999" cy="5445224"/>
          </a:xfrm>
          <a:prstGeom prst="rect">
            <a:avLst/>
          </a:prstGeom>
          <a:noFill/>
        </p:spPr>
      </p:pic>
      <p:pic>
        <p:nvPicPr>
          <p:cNvPr id="8" name="Рисунок 7" descr="C:\Users\Андрей\Desktop\пальчик. гимнастика - копия\s1200 (1)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276872"/>
            <a:ext cx="345638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Андрей\Desktop\пальчик. гимнастика - копия\s1200 (1)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284984"/>
            <a:ext cx="1395778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Андрей\Desktop\пальчик. гимнастика - копия\s1200 (1)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988840"/>
            <a:ext cx="1395778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Андрей\Desktop\пальчик. гимнастика - копия\s1200 (1)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797152"/>
            <a:ext cx="1395778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Посчитай сколько черепашек, сколько рыб, сколько осьминогов. </a:t>
            </a:r>
            <a:endParaRPr lang="ru-RU" dirty="0"/>
          </a:p>
        </p:txBody>
      </p:sp>
      <p:pic>
        <p:nvPicPr>
          <p:cNvPr id="2050" name="Picture 2" descr="C:\Users\Андрей\Desktop\пальчик. гимнастика - копия\underwater-background-clipart-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33664"/>
            <a:ext cx="9143999" cy="5424336"/>
          </a:xfrm>
          <a:prstGeom prst="rect">
            <a:avLst/>
          </a:prstGeom>
          <a:noFill/>
        </p:spPr>
      </p:pic>
      <p:pic>
        <p:nvPicPr>
          <p:cNvPr id="7" name="Рисунок 6" descr="C:\Users\Андрей\Desktop\пальчик. гимнастика - копия\s120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844824"/>
            <a:ext cx="1362075" cy="646901"/>
          </a:xfrm>
          <a:prstGeom prst="rect">
            <a:avLst/>
          </a:prstGeom>
          <a:noFill/>
        </p:spPr>
      </p:pic>
      <p:pic>
        <p:nvPicPr>
          <p:cNvPr id="8" name="Рисунок 7" descr="C:\Users\Андрей\Desktop\пальчик. гимнастика - копия\s120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276872"/>
            <a:ext cx="1362075" cy="646901"/>
          </a:xfrm>
          <a:prstGeom prst="rect">
            <a:avLst/>
          </a:prstGeom>
          <a:noFill/>
        </p:spPr>
      </p:pic>
      <p:pic>
        <p:nvPicPr>
          <p:cNvPr id="9" name="Рисунок 8" descr="C:\Users\Андрей\Desktop\пальчик. гимнастика - копия\s120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365104"/>
            <a:ext cx="1362075" cy="646901"/>
          </a:xfrm>
          <a:prstGeom prst="rect">
            <a:avLst/>
          </a:prstGeom>
          <a:noFill/>
        </p:spPr>
      </p:pic>
      <p:pic>
        <p:nvPicPr>
          <p:cNvPr id="21" name="Рисунок 20" descr="C:\Users\Андрей\Desktop\пальчик. гимнастика - копия\163110618-turtle-1021521_960_72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5724684"/>
            <a:ext cx="1676400" cy="113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Андрей\Desktop\пальчик. гимнастика - копия\s1200 (2)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2996952"/>
            <a:ext cx="149216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Андрей\Desktop\пальчик. гимнастика - копия\s1200 (2)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645024"/>
            <a:ext cx="149216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ндрей\Desktop\пальчик. гимнастика - копия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Рыбки потеряли свои фигуры. Помоги найти их и скажи как они называются.</a:t>
            </a:r>
            <a:endParaRPr lang="ru-RU" dirty="0"/>
          </a:p>
        </p:txBody>
      </p:sp>
      <p:pic>
        <p:nvPicPr>
          <p:cNvPr id="4098" name="Picture 2" descr="C:\Users\Андрей\Desktop\пальчик. гимнастика - копия\underwater-background-clipart-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3999" cy="5445224"/>
          </a:xfrm>
          <a:prstGeom prst="rect">
            <a:avLst/>
          </a:prstGeom>
          <a:noFill/>
        </p:spPr>
      </p:pic>
      <p:pic>
        <p:nvPicPr>
          <p:cNvPr id="15" name="Рисунок 14" descr="C:\Users\Андрей\Desktop\пальчик. гимнастика - копия\sea06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204864"/>
            <a:ext cx="151216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Андрей\Desktop\пальчик. гимнастика - копия\s120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3861048"/>
            <a:ext cx="1872208" cy="1152128"/>
          </a:xfrm>
          <a:prstGeom prst="rect">
            <a:avLst/>
          </a:prstGeom>
          <a:noFill/>
        </p:spPr>
      </p:pic>
      <p:pic>
        <p:nvPicPr>
          <p:cNvPr id="17" name="Рисунок 16" descr="C:\Users\Андрей\Desktop\пальчик. гимнастика - копия\s1200 (1)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348880"/>
            <a:ext cx="190770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Андрей\Desktop\пальчик. гимнастика - копия\s1200 (3)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5229200"/>
            <a:ext cx="208823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5292080" y="2708920"/>
            <a:ext cx="576064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987824" y="6021288"/>
            <a:ext cx="864096" cy="432048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611560" y="2852936"/>
            <a:ext cx="864096" cy="720080"/>
          </a:xfrm>
          <a:prstGeom prst="triangl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596336" y="4149080"/>
            <a:ext cx="720080" cy="7920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8028384" y="5661248"/>
            <a:ext cx="864096" cy="720080"/>
          </a:xfrm>
          <a:prstGeom prst="triangl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55576" y="5085184"/>
            <a:ext cx="576064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740352" y="1844824"/>
            <a:ext cx="864096" cy="43204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131840" y="2708920"/>
            <a:ext cx="720080" cy="7920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Андрей\Desktop\пальчик. гимнастика - копия\bmGDPigoS4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83671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/>
              <a:t>Найди тень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Андрей\Desktop\пальчик. гимнастика - копия\3eefb9cb80d4fc2c1c0cd2e8eaf131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41</Words>
  <Application>Microsoft Office PowerPoint</Application>
  <PresentationFormat>Экран (4:3)</PresentationFormat>
  <Paragraphs>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Покажи рыбку, которая плавает выше всех. Какая плавает ниже всех? А какая посередине?</vt:lpstr>
      <vt:lpstr>Посчитай сколько больших рыб? А сколько маленьких?</vt:lpstr>
      <vt:lpstr>Посчитай сколько черепашек, сколько рыб, сколько осьминогов. </vt:lpstr>
      <vt:lpstr>Слайд 6</vt:lpstr>
      <vt:lpstr>Рыбки потеряли свои фигуры. Помоги найти их и скажи как они называются.</vt:lpstr>
      <vt:lpstr>Слайд 8</vt:lpstr>
      <vt:lpstr>Найди тень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Пользователь</cp:lastModifiedBy>
  <cp:revision>18</cp:revision>
  <dcterms:created xsi:type="dcterms:W3CDTF">2020-04-13T07:40:32Z</dcterms:created>
  <dcterms:modified xsi:type="dcterms:W3CDTF">2020-05-18T17:50:21Z</dcterms:modified>
</cp:coreProperties>
</file>